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100" d="100"/>
          <a:sy n="100" d="100"/>
        </p:scale>
        <p:origin x="-768" y="414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2F74D946-521A-4BA1-B322-2C66BA14B1D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E47DAEE7-2124-48E9-8219-7F679B1C873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B408BF2D-130B-46A2-A785-9B3404D3C6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516EAC-049B-430B-8DF8-32DB77127E38}" type="datetimeFigureOut">
              <a:rPr lang="zh-CN" altLang="en-US" smtClean="0"/>
              <a:t>2023/8/30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E8326D28-116D-4D27-A43D-588C292F9B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834D2798-DBCA-487B-AE2D-8796F61787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60BD4B-43BD-4187-9A90-C7E0A6E55F1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671483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D7D2E04E-8ABA-41BE-B349-32C0877753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6F046D03-38CB-4F10-BA7A-178DA5C5066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37489C4A-DFE5-4FA9-A96A-6334430B90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516EAC-049B-430B-8DF8-32DB77127E38}" type="datetimeFigureOut">
              <a:rPr lang="zh-CN" altLang="en-US" smtClean="0"/>
              <a:t>2023/8/30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860A5088-8779-4013-8AF5-D85CD17A8E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3417EF97-4EDE-4C3F-8930-69CFF87552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60BD4B-43BD-4187-9A90-C7E0A6E55F1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7676400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id="{242F7288-CFE0-4D71-AE00-04336287CFA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1F4CB1E3-1988-4CD2-BDD1-C7969C107EE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DA2402BB-B182-433C-903F-03D5F78F63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516EAC-049B-430B-8DF8-32DB77127E38}" type="datetimeFigureOut">
              <a:rPr lang="zh-CN" altLang="en-US" smtClean="0"/>
              <a:t>2023/8/30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0B977A69-D315-4F8B-B391-7B5975AFCA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7E1EE4EF-DF26-4605-BFA5-D215FE0578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60BD4B-43BD-4187-9A90-C7E0A6E55F1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575235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09110900-0B78-4EE9-873D-99FEEAE47A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1E35B98B-573D-4F96-8AE9-D4A848AFAAA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A139C095-7AE6-4DB3-A54B-6F5DCFB37E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516EAC-049B-430B-8DF8-32DB77127E38}" type="datetimeFigureOut">
              <a:rPr lang="zh-CN" altLang="en-US" smtClean="0"/>
              <a:t>2023/8/30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1F321530-15D7-4239-A527-F990214CD1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D2311F08-DA2F-48D9-B58F-2756BDFCBC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60BD4B-43BD-4187-9A90-C7E0A6E55F1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748280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4A9DAD5E-7152-491B-AA6C-64BDC6931B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806AD67A-A289-4F30-AE94-5BD62337E67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80140071-E638-4420-9E69-DF4079AC12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516EAC-049B-430B-8DF8-32DB77127E38}" type="datetimeFigureOut">
              <a:rPr lang="zh-CN" altLang="en-US" smtClean="0"/>
              <a:t>2023/8/30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FF0574F8-6BA5-4C7B-BD3D-86D3333E7D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4E4D5A21-BA60-4231-A50F-C6A407513E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60BD4B-43BD-4187-9A90-C7E0A6E55F1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876022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720C079A-ECD6-4E61-BCA9-297BAE4C80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D4A36854-A7D4-4FFE-88B9-9E8659B345F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A8B25FDB-AC6A-4B99-AFEB-76A59E3B3A4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414E5801-D5E0-4715-95DC-6FAA9EDF82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516EAC-049B-430B-8DF8-32DB77127E38}" type="datetimeFigureOut">
              <a:rPr lang="zh-CN" altLang="en-US" smtClean="0"/>
              <a:t>2023/8/30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E6ED8805-2366-4AB4-855D-8D401AA4E0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C19CDE12-E760-4ADD-B94A-3EC1DDB8BC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60BD4B-43BD-4187-9A90-C7E0A6E55F1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353534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9413528-F9C7-4A81-9B34-5AB318E964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3BD52558-A504-4297-B39E-AFB9556D8E4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43B75FCD-F6C9-4283-B31E-A50B2569641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E562B7EF-1D4E-4846-AD5D-5076E0AB83E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CED7F19E-6CE9-425C-A043-B4838C7EA90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E582CF46-AB3E-4D5D-B056-F411843402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516EAC-049B-430B-8DF8-32DB77127E38}" type="datetimeFigureOut">
              <a:rPr lang="zh-CN" altLang="en-US" smtClean="0"/>
              <a:t>2023/8/30</a:t>
            </a:fld>
            <a:endParaRPr lang="zh-CN" altLang="en-US"/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0CCB917B-A6FC-4355-8769-CAC739ED92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AD42DF73-D666-4F7C-A9C8-3B4525A4AF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60BD4B-43BD-4187-9A90-C7E0A6E55F1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242256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9D5FC386-9D86-4B2B-931B-601091712A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33F6C300-0FEA-49B4-A6DA-F95C4B6874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516EAC-049B-430B-8DF8-32DB77127E38}" type="datetimeFigureOut">
              <a:rPr lang="zh-CN" altLang="en-US" smtClean="0"/>
              <a:t>2023/8/30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E2937A65-1B62-4A8D-82F5-47144442E1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338656B8-A0E5-4A9A-9813-0BF7D7C352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60BD4B-43BD-4187-9A90-C7E0A6E55F1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925083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AEED62BC-1D01-4708-AA15-43CB7358CA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516EAC-049B-430B-8DF8-32DB77127E38}" type="datetimeFigureOut">
              <a:rPr lang="zh-CN" altLang="en-US" smtClean="0"/>
              <a:t>2023/8/30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2822B489-DE2C-4D55-BD05-BFA78579F7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8D796DF9-96E7-4AEF-ABB8-D532257C68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60BD4B-43BD-4187-9A90-C7E0A6E55F1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340637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1FE09DF5-EB9B-4371-ABA4-B37180027C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54E0BC85-3324-4AEF-BEEA-F35BFB4B5CA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04BDFA13-F234-4136-A1C6-7C12D77BE12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0C406459-7505-400D-9166-76F8DA1B67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516EAC-049B-430B-8DF8-32DB77127E38}" type="datetimeFigureOut">
              <a:rPr lang="zh-CN" altLang="en-US" smtClean="0"/>
              <a:t>2023/8/30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0F62BF7A-4E9A-449B-B586-2CFBE0F877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31BABFC6-CF39-4ECC-9C37-C0BCAE6F44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60BD4B-43BD-4187-9A90-C7E0A6E55F1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235792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47DA4674-C4D9-427C-9D40-02549D066E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id="{8D51209B-707A-485F-AE83-18FCD9CA604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09B06DCA-2127-47A8-B482-63A92700AD3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3B38A454-F879-423F-A369-9DF6E22295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516EAC-049B-430B-8DF8-32DB77127E38}" type="datetimeFigureOut">
              <a:rPr lang="zh-CN" altLang="en-US" smtClean="0"/>
              <a:t>2023/8/30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61252824-1D7E-425C-A1E2-BED2CB5161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6076A105-80A9-444C-AA35-B02C3A6DE1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60BD4B-43BD-4187-9A90-C7E0A6E55F1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754826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>
            <a:extLst>
              <a:ext uri="{FF2B5EF4-FFF2-40B4-BE49-F238E27FC236}">
                <a16:creationId xmlns:a16="http://schemas.microsoft.com/office/drawing/2014/main" id="{2EC360EA-EFF7-4F79-A98C-5C8E2EE092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4CBE40FC-93A1-4ABB-B404-FBB8BD38D97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62229102-D6F0-4C2D-A6B9-4BA54961151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1516EAC-049B-430B-8DF8-32DB77127E38}" type="datetimeFigureOut">
              <a:rPr lang="zh-CN" altLang="en-US" smtClean="0"/>
              <a:t>2023/8/30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77FB0EEF-07E5-4C54-ADFB-A09931795CA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FB4342CF-56F8-47C6-A068-6F982D15D41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860BD4B-43BD-4187-9A90-C7E0A6E55F1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152380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30F37FF1-DF7C-47B5-8D1D-E8E01D6DA8A4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51479081-4CDE-4EF3-BE3A-2FDB758FA5DB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94543FB5-0D0A-49DD-8B4A-71B36732AA8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166" y="0"/>
            <a:ext cx="10105668" cy="6858000"/>
          </a:xfrm>
          <a:prstGeom prst="rect">
            <a:avLst/>
          </a:prstGeom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id="{12A29B20-7EAC-4629-B48B-304F4DF680B2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hqprint">
            <a:duotone>
              <a:schemeClr val="bg2">
                <a:shade val="45000"/>
                <a:satMod val="135000"/>
              </a:schemeClr>
              <a:prstClr val="white"/>
            </a:duotone>
            <a:alphaModFix amt="11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flipH="1">
            <a:off x="-1559698" y="-877330"/>
            <a:ext cx="13751692" cy="77353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319095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</TotalTime>
  <Words>0</Words>
  <Application>Microsoft Office PowerPoint</Application>
  <PresentationFormat>宽屏</PresentationFormat>
  <Paragraphs>0</Paragraphs>
  <Slides>1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3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</vt:i4>
      </vt:variant>
    </vt:vector>
  </HeadingPairs>
  <TitlesOfParts>
    <vt:vector size="5" baseType="lpstr">
      <vt:lpstr>等线</vt:lpstr>
      <vt:lpstr>等线 Light</vt:lpstr>
      <vt:lpstr>Arial</vt:lpstr>
      <vt:lpstr>Office 主题​​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fx</dc:creator>
  <cp:lastModifiedBy>fx</cp:lastModifiedBy>
  <cp:revision>2</cp:revision>
  <dcterms:created xsi:type="dcterms:W3CDTF">2023-08-30T07:42:09Z</dcterms:created>
  <dcterms:modified xsi:type="dcterms:W3CDTF">2023-08-30T07:52:51Z</dcterms:modified>
</cp:coreProperties>
</file>